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25400" cap="flat">
              <a:solidFill>
                <a:srgbClr val="66635E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D6D5CB"/>
              </a:solidFill>
              <a:prstDash val="solid"/>
              <a:miter lim="400000"/>
            </a:ln>
          </a:left>
          <a:right>
            <a:ln w="12700" cap="flat">
              <a:solidFill>
                <a:srgbClr val="D6D5CB"/>
              </a:solidFill>
              <a:prstDash val="solid"/>
              <a:miter lim="400000"/>
            </a:ln>
          </a:right>
          <a:top>
            <a:ln w="12700" cap="flat">
              <a:solidFill>
                <a:srgbClr val="D6D5CB"/>
              </a:solidFill>
              <a:prstDash val="solid"/>
              <a:miter lim="400000"/>
            </a:ln>
          </a:top>
          <a:bottom>
            <a:ln w="12700" cap="flat">
              <a:solidFill>
                <a:srgbClr val="D6D5CB"/>
              </a:solidFill>
              <a:prstDash val="solid"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EADA0"/>
              </a:solidFill>
              <a:prstDash val="solid"/>
              <a:miter lim="400000"/>
            </a:ln>
          </a:left>
          <a:right>
            <a:ln w="12700" cap="flat">
              <a:solidFill>
                <a:srgbClr val="AEADA0"/>
              </a:solidFill>
              <a:prstDash val="solid"/>
              <a:miter lim="400000"/>
            </a:ln>
          </a:right>
          <a:top>
            <a:ln w="12700" cap="flat">
              <a:solidFill>
                <a:srgbClr val="AEADA0"/>
              </a:solidFill>
              <a:prstDash val="solid"/>
              <a:miter lim="400000"/>
            </a:ln>
          </a:top>
          <a:bottom>
            <a:ln w="12700" cap="flat">
              <a:solidFill>
                <a:srgbClr val="AEADA0"/>
              </a:solidFill>
              <a:prstDash val="solid"/>
              <a:miter lim="400000"/>
            </a:ln>
          </a:bottom>
          <a:insideH>
            <a:ln w="12700" cap="flat">
              <a:solidFill>
                <a:srgbClr val="AEADA0"/>
              </a:solidFill>
              <a:prstDash val="solid"/>
              <a:miter lim="400000"/>
            </a:ln>
          </a:insideH>
          <a:insideV>
            <a:ln w="12700" cap="flat">
              <a:solidFill>
                <a:srgbClr val="AEADA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83827D"/>
              </a:solidFill>
              <a:prstDash val="solid"/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flat">
              <a:solidFill>
                <a:srgbClr val="83827D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flat">
              <a:solidFill>
                <a:srgbClr val="83827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3827D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5" name="Shape 1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re et sous-titr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type="title"/>
          </p:nvPr>
        </p:nvSpPr>
        <p:spPr>
          <a:xfrm>
            <a:off x="1422400" y="5245100"/>
            <a:ext cx="10541000" cy="26289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13" name="Shape 13"/>
          <p:cNvSpPr/>
          <p:nvPr>
            <p:ph type="body" sz="quarter" idx="1"/>
          </p:nvPr>
        </p:nvSpPr>
        <p:spPr>
          <a:xfrm>
            <a:off x="1422400" y="7861300"/>
            <a:ext cx="10541000" cy="13716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4" name="Shape 14"/>
          <p:cNvSpPr/>
          <p:nvPr>
            <p:ph type="sldNum" sz="quarter" idx="2"/>
          </p:nvPr>
        </p:nvSpPr>
        <p:spPr>
          <a:xfrm>
            <a:off x="6349999" y="9474200"/>
            <a:ext cx="312015" cy="2998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 photo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278468" y="8356600"/>
            <a:ext cx="12459504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6" name="Shape 116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7" name="Shape 117"/>
          <p:cNvSpPr/>
          <p:nvPr>
            <p:ph type="pic" sz="quarter" idx="13"/>
          </p:nvPr>
        </p:nvSpPr>
        <p:spPr>
          <a:xfrm>
            <a:off x="8597900" y="4356100"/>
            <a:ext cx="4038600" cy="3911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8" name="Shape 118"/>
          <p:cNvSpPr/>
          <p:nvPr>
            <p:ph type="pic" idx="14"/>
          </p:nvPr>
        </p:nvSpPr>
        <p:spPr>
          <a:xfrm>
            <a:off x="368899" y="368300"/>
            <a:ext cx="8140701" cy="7899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9" name="Shape 119"/>
          <p:cNvSpPr/>
          <p:nvPr>
            <p:ph type="pic" sz="quarter" idx="15"/>
          </p:nvPr>
        </p:nvSpPr>
        <p:spPr>
          <a:xfrm>
            <a:off x="8597900" y="368300"/>
            <a:ext cx="4038600" cy="3911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0" name="Shape 120"/>
          <p:cNvSpPr/>
          <p:nvPr>
            <p:ph type="title"/>
          </p:nvPr>
        </p:nvSpPr>
        <p:spPr>
          <a:xfrm>
            <a:off x="368300" y="8369300"/>
            <a:ext cx="122682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cap="all" sz="42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121" name="Shape 121"/>
          <p:cNvSpPr/>
          <p:nvPr>
            <p:ph type="body" sz="quarter" idx="1"/>
          </p:nvPr>
        </p:nvSpPr>
        <p:spPr>
          <a:xfrm>
            <a:off x="368300" y="9017000"/>
            <a:ext cx="122682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22" name="Shape 1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1 vers le hau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278468" y="8356600"/>
            <a:ext cx="12459504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0" name="Shape 130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31" name="Shape 131"/>
          <p:cNvSpPr/>
          <p:nvPr>
            <p:ph type="pic" idx="13"/>
          </p:nvPr>
        </p:nvSpPr>
        <p:spPr>
          <a:xfrm>
            <a:off x="368899" y="368300"/>
            <a:ext cx="12268201" cy="7899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32" name="Shape 132"/>
          <p:cNvSpPr/>
          <p:nvPr>
            <p:ph type="title"/>
          </p:nvPr>
        </p:nvSpPr>
        <p:spPr>
          <a:xfrm>
            <a:off x="368300" y="8369300"/>
            <a:ext cx="122682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cap="all" sz="42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133" name="Shape 133"/>
          <p:cNvSpPr/>
          <p:nvPr>
            <p:ph type="body" sz="quarter" idx="1"/>
          </p:nvPr>
        </p:nvSpPr>
        <p:spPr>
          <a:xfrm>
            <a:off x="368300" y="9017000"/>
            <a:ext cx="122682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34" name="Shape 13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body" sz="quarter" idx="13"/>
          </p:nvPr>
        </p:nvSpPr>
        <p:spPr>
          <a:xfrm>
            <a:off x="1270000" y="4292600"/>
            <a:ext cx="10464800" cy="635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</a:lvl1pPr>
          </a:lstStyle>
          <a:p>
            <a:pPr/>
            <a:r>
              <a:t>« Saisissez une citation ici. »</a:t>
            </a:r>
          </a:p>
        </p:txBody>
      </p:sp>
      <p:sp>
        <p:nvSpPr>
          <p:cNvPr id="142" name="Shape 142"/>
          <p:cNvSpPr/>
          <p:nvPr>
            <p:ph type="body" sz="quarter" idx="14"/>
          </p:nvPr>
        </p:nvSpPr>
        <p:spPr>
          <a:xfrm>
            <a:off x="1270000" y="6362700"/>
            <a:ext cx="10464800" cy="52344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i="1" sz="2800"/>
            </a:lvl1pPr>
          </a:lstStyle>
          <a:p>
            <a:pPr/>
            <a:r>
              <a:t>-Gilles Allain</a:t>
            </a:r>
          </a:p>
        </p:txBody>
      </p:sp>
      <p:sp>
        <p:nvSpPr>
          <p:cNvPr id="143" name="Shape 14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1" name="Shape 15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278468" y="89154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" name="Shape 22"/>
          <p:cNvSpPr/>
          <p:nvPr/>
        </p:nvSpPr>
        <p:spPr>
          <a:xfrm>
            <a:off x="5256995" y="8902700"/>
            <a:ext cx="1" cy="592215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" name="Shape 23"/>
          <p:cNvSpPr/>
          <p:nvPr/>
        </p:nvSpPr>
        <p:spPr>
          <a:xfrm>
            <a:off x="278468" y="71882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Shape 24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" name="Shape 25"/>
          <p:cNvSpPr/>
          <p:nvPr>
            <p:ph type="body" sz="quarter" idx="13"/>
          </p:nvPr>
        </p:nvSpPr>
        <p:spPr>
          <a:xfrm>
            <a:off x="6359707" y="8877300"/>
            <a:ext cx="1189164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NOM</a:t>
            </a:r>
          </a:p>
        </p:txBody>
      </p:sp>
      <p:sp>
        <p:nvSpPr>
          <p:cNvPr id="26" name="Shape 26"/>
          <p:cNvSpPr/>
          <p:nvPr>
            <p:ph type="body" sz="quarter" idx="14"/>
          </p:nvPr>
        </p:nvSpPr>
        <p:spPr>
          <a:xfrm>
            <a:off x="339858" y="7197750"/>
            <a:ext cx="935424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PROJET</a:t>
            </a:r>
          </a:p>
        </p:txBody>
      </p:sp>
      <p:sp>
        <p:nvSpPr>
          <p:cNvPr id="27" name="Shape 27"/>
          <p:cNvSpPr/>
          <p:nvPr>
            <p:ph type="body" sz="quarter" idx="15"/>
          </p:nvPr>
        </p:nvSpPr>
        <p:spPr>
          <a:xfrm>
            <a:off x="339905" y="8912250"/>
            <a:ext cx="579730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DATE</a:t>
            </a:r>
          </a:p>
        </p:txBody>
      </p:sp>
      <p:sp>
        <p:nvSpPr>
          <p:cNvPr id="28" name="Shape 28"/>
          <p:cNvSpPr/>
          <p:nvPr>
            <p:ph type="body" sz="quarter" idx="16"/>
          </p:nvPr>
        </p:nvSpPr>
        <p:spPr>
          <a:xfrm>
            <a:off x="5318302" y="8912250"/>
            <a:ext cx="752781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Client</a:t>
            </a:r>
          </a:p>
        </p:txBody>
      </p:sp>
      <p:sp>
        <p:nvSpPr>
          <p:cNvPr id="29" name="Shape 29"/>
          <p:cNvSpPr/>
          <p:nvPr>
            <p:ph type="body" sz="quarter" idx="17"/>
          </p:nvPr>
        </p:nvSpPr>
        <p:spPr>
          <a:xfrm>
            <a:off x="1422400" y="8877300"/>
            <a:ext cx="1045160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DATE</a:t>
            </a:r>
          </a:p>
        </p:txBody>
      </p:sp>
      <p:sp>
        <p:nvSpPr>
          <p:cNvPr id="30" name="Shape 30"/>
          <p:cNvSpPr/>
          <p:nvPr>
            <p:ph type="pic" idx="18"/>
          </p:nvPr>
        </p:nvSpPr>
        <p:spPr>
          <a:xfrm>
            <a:off x="368300" y="355600"/>
            <a:ext cx="122682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1" name="Shape 31"/>
          <p:cNvSpPr/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32" name="Shape 32"/>
          <p:cNvSpPr/>
          <p:nvPr>
            <p:ph type="body" sz="quarter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cap="all" sz="42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3" name="Shape 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 4 vers le hau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278468" y="89154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1" name="Shape 41"/>
          <p:cNvSpPr/>
          <p:nvPr/>
        </p:nvSpPr>
        <p:spPr>
          <a:xfrm>
            <a:off x="5256995" y="8902700"/>
            <a:ext cx="1" cy="592215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" name="Shape 42"/>
          <p:cNvSpPr/>
          <p:nvPr/>
        </p:nvSpPr>
        <p:spPr>
          <a:xfrm>
            <a:off x="278468" y="71882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3" name="Shape 43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4" name="Shape 44"/>
          <p:cNvSpPr/>
          <p:nvPr>
            <p:ph type="body" sz="quarter" idx="13"/>
          </p:nvPr>
        </p:nvSpPr>
        <p:spPr>
          <a:xfrm>
            <a:off x="6359707" y="8877300"/>
            <a:ext cx="1189164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NOM</a:t>
            </a:r>
          </a:p>
        </p:txBody>
      </p:sp>
      <p:sp>
        <p:nvSpPr>
          <p:cNvPr id="45" name="Shape 45"/>
          <p:cNvSpPr/>
          <p:nvPr>
            <p:ph type="body" sz="quarter" idx="14"/>
          </p:nvPr>
        </p:nvSpPr>
        <p:spPr>
          <a:xfrm>
            <a:off x="339858" y="7197750"/>
            <a:ext cx="935424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PROJET</a:t>
            </a:r>
          </a:p>
        </p:txBody>
      </p:sp>
      <p:sp>
        <p:nvSpPr>
          <p:cNvPr id="46" name="Shape 46"/>
          <p:cNvSpPr/>
          <p:nvPr>
            <p:ph type="body" sz="quarter" idx="15"/>
          </p:nvPr>
        </p:nvSpPr>
        <p:spPr>
          <a:xfrm>
            <a:off x="339905" y="8912250"/>
            <a:ext cx="579730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DATE</a:t>
            </a:r>
          </a:p>
        </p:txBody>
      </p:sp>
      <p:sp>
        <p:nvSpPr>
          <p:cNvPr id="47" name="Shape 47"/>
          <p:cNvSpPr/>
          <p:nvPr>
            <p:ph type="body" sz="quarter" idx="16"/>
          </p:nvPr>
        </p:nvSpPr>
        <p:spPr>
          <a:xfrm>
            <a:off x="5318302" y="8912250"/>
            <a:ext cx="752781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Client</a:t>
            </a:r>
          </a:p>
        </p:txBody>
      </p:sp>
      <p:sp>
        <p:nvSpPr>
          <p:cNvPr id="48" name="Shape 48"/>
          <p:cNvSpPr/>
          <p:nvPr>
            <p:ph type="body" sz="quarter" idx="17"/>
          </p:nvPr>
        </p:nvSpPr>
        <p:spPr>
          <a:xfrm>
            <a:off x="1419408" y="8877300"/>
            <a:ext cx="1045160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DATE</a:t>
            </a:r>
          </a:p>
        </p:txBody>
      </p:sp>
      <p:sp>
        <p:nvSpPr>
          <p:cNvPr id="49" name="Shape 49"/>
          <p:cNvSpPr/>
          <p:nvPr>
            <p:ph type="pic" sz="half" idx="18"/>
          </p:nvPr>
        </p:nvSpPr>
        <p:spPr>
          <a:xfrm>
            <a:off x="368300" y="368300"/>
            <a:ext cx="48514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0" name="Shape 50"/>
          <p:cNvSpPr/>
          <p:nvPr>
            <p:ph type="pic" sz="quarter" idx="19"/>
          </p:nvPr>
        </p:nvSpPr>
        <p:spPr>
          <a:xfrm>
            <a:off x="5295900" y="368300"/>
            <a:ext cx="2413000" cy="3327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1" name="Shape 51"/>
          <p:cNvSpPr/>
          <p:nvPr>
            <p:ph type="pic" sz="quarter" idx="20"/>
          </p:nvPr>
        </p:nvSpPr>
        <p:spPr>
          <a:xfrm>
            <a:off x="5295900" y="3771900"/>
            <a:ext cx="2413000" cy="3327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2" name="Shape 52"/>
          <p:cNvSpPr/>
          <p:nvPr>
            <p:ph type="pic" sz="half" idx="21"/>
          </p:nvPr>
        </p:nvSpPr>
        <p:spPr>
          <a:xfrm>
            <a:off x="7785100" y="368300"/>
            <a:ext cx="48514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3" name="Shape 53"/>
          <p:cNvSpPr/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54" name="Shape 54"/>
          <p:cNvSpPr/>
          <p:nvPr>
            <p:ph type="body" sz="quarter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cap="all" sz="42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5" name="Shape 5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- Centré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title"/>
          </p:nvPr>
        </p:nvSpPr>
        <p:spPr>
          <a:xfrm>
            <a:off x="1231900" y="3568700"/>
            <a:ext cx="10541000" cy="2628900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63" name="Shape 63"/>
          <p:cNvSpPr/>
          <p:nvPr>
            <p:ph type="sldNum" sz="quarter" idx="2"/>
          </p:nvPr>
        </p:nvSpPr>
        <p:spPr>
          <a:xfrm>
            <a:off x="6349999" y="9474200"/>
            <a:ext cx="312015" cy="2998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type="pic" sz="half" idx="13"/>
          </p:nvPr>
        </p:nvSpPr>
        <p:spPr>
          <a:xfrm>
            <a:off x="6921500" y="1354541"/>
            <a:ext cx="5156200" cy="70358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1" name="Shape 71"/>
          <p:cNvSpPr/>
          <p:nvPr>
            <p:ph type="title"/>
          </p:nvPr>
        </p:nvSpPr>
        <p:spPr>
          <a:xfrm>
            <a:off x="1041400" y="1295400"/>
            <a:ext cx="5334000" cy="3924300"/>
          </a:xfrm>
          <a:prstGeom prst="rect">
            <a:avLst/>
          </a:prstGeom>
        </p:spPr>
        <p:txBody>
          <a:bodyPr anchor="b"/>
          <a:lstStyle>
            <a:lvl1pPr>
              <a:defRPr cap="all" sz="65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72" name="Shape 72"/>
          <p:cNvSpPr/>
          <p:nvPr>
            <p:ph type="body" sz="quarter" idx="1"/>
          </p:nvPr>
        </p:nvSpPr>
        <p:spPr>
          <a:xfrm>
            <a:off x="1041400" y="5207000"/>
            <a:ext cx="5334000" cy="3225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73" name="Shape 7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81" name="Shape 8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89" name="Shape 89"/>
          <p:cNvSpPr/>
          <p:nvPr>
            <p:ph type="body" idx="1"/>
          </p:nvPr>
        </p:nvSpPr>
        <p:spPr>
          <a:xfrm>
            <a:off x="1041400" y="2768600"/>
            <a:ext cx="10922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90" name="Shape 9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type="pic" sz="quarter" idx="13"/>
          </p:nvPr>
        </p:nvSpPr>
        <p:spPr>
          <a:xfrm>
            <a:off x="7645400" y="2768600"/>
            <a:ext cx="4292600" cy="5715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8" name="Shape 98"/>
          <p:cNvSpPr/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99" name="Shape 99"/>
          <p:cNvSpPr/>
          <p:nvPr>
            <p:ph type="body" sz="half" idx="1"/>
          </p:nvPr>
        </p:nvSpPr>
        <p:spPr>
          <a:xfrm>
            <a:off x="1041400" y="2768600"/>
            <a:ext cx="5334000" cy="57150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2800"/>
              </a:spcBef>
              <a:buBlip>
                <a:blip r:embed="rId2"/>
              </a:buBlip>
              <a:defRPr sz="3000"/>
            </a:lvl1pPr>
            <a:lvl2pPr marL="762000" indent="-381000">
              <a:spcBef>
                <a:spcPts val="2800"/>
              </a:spcBef>
              <a:buBlip>
                <a:blip r:embed="rId2"/>
              </a:buBlip>
              <a:defRPr sz="3000"/>
            </a:lvl2pPr>
            <a:lvl3pPr marL="1143000" indent="-381000">
              <a:spcBef>
                <a:spcPts val="2800"/>
              </a:spcBef>
              <a:buBlip>
                <a:blip r:embed="rId2"/>
              </a:buBlip>
              <a:defRPr sz="3000"/>
            </a:lvl3pPr>
            <a:lvl4pPr marL="1524000" indent="-381000">
              <a:spcBef>
                <a:spcPts val="2800"/>
              </a:spcBef>
              <a:buBlip>
                <a:blip r:embed="rId2"/>
              </a:buBlip>
              <a:defRPr sz="3000"/>
            </a:lvl4pPr>
            <a:lvl5pPr marL="1905000" indent="-381000">
              <a:spcBef>
                <a:spcPts val="2800"/>
              </a:spcBef>
              <a:buBlip>
                <a:blip r:embed="rId2"/>
              </a:buBlip>
              <a:defRPr sz="30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00" name="Shape 10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08" name="Shape 10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1041400" y="1473200"/>
            <a:ext cx="10922000" cy="680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" name="Shape 4"/>
          <p:cNvSpPr/>
          <p:nvPr>
            <p:ph type="title"/>
          </p:nvPr>
        </p:nvSpPr>
        <p:spPr>
          <a:xfrm>
            <a:off x="1041400" y="254000"/>
            <a:ext cx="10922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Texte du titre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6352743" y="9474200"/>
            <a:ext cx="312014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4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xmlns:p14="http://schemas.microsoft.com/office/powerpoint/2010/main" spd="med" advClick="1"/>
  <p:txStyles>
    <p:titleStyle>
      <a:lvl1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body" idx="13"/>
          </p:nvPr>
        </p:nvSpPr>
        <p:spPr>
          <a:xfrm>
            <a:off x="6359707" y="8877300"/>
            <a:ext cx="6224119" cy="6477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Savalle, Hamel, Mulder, Van-Hove</a:t>
            </a:r>
          </a:p>
        </p:txBody>
      </p:sp>
      <p:sp>
        <p:nvSpPr>
          <p:cNvPr id="168" name="Shape 168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PROJET</a:t>
            </a:r>
          </a:p>
        </p:txBody>
      </p:sp>
      <p:sp>
        <p:nvSpPr>
          <p:cNvPr id="169" name="Shape 169"/>
          <p:cNvSpPr/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DATE</a:t>
            </a:r>
          </a:p>
        </p:txBody>
      </p:sp>
      <p:sp>
        <p:nvSpPr>
          <p:cNvPr id="170" name="Shape 170"/>
          <p:cNvSpPr/>
          <p:nvPr>
            <p:ph type="body" idx="16"/>
          </p:nvPr>
        </p:nvSpPr>
        <p:spPr>
          <a:xfrm>
            <a:off x="5292007" y="8912250"/>
            <a:ext cx="1045389" cy="374600"/>
          </a:xfrm>
          <a:prstGeom prst="rect">
            <a:avLst/>
          </a:prstGeom>
        </p:spPr>
        <p:txBody>
          <a:bodyPr/>
          <a:lstStyle/>
          <a:p>
            <a:pPr/>
            <a:r>
              <a:t>Membres</a:t>
            </a:r>
          </a:p>
        </p:txBody>
      </p:sp>
      <p:sp>
        <p:nvSpPr>
          <p:cNvPr id="171" name="Shape 171"/>
          <p:cNvSpPr/>
          <p:nvPr>
            <p:ph type="body" idx="17"/>
          </p:nvPr>
        </p:nvSpPr>
        <p:spPr>
          <a:xfrm>
            <a:off x="1419408" y="8877300"/>
            <a:ext cx="3617570" cy="647700"/>
          </a:xfrm>
          <a:prstGeom prst="rect">
            <a:avLst/>
          </a:prstGeom>
        </p:spPr>
        <p:txBody>
          <a:bodyPr/>
          <a:lstStyle>
            <a:lvl1pPr>
              <a:defRPr sz="2900"/>
            </a:lvl1pPr>
          </a:lstStyle>
          <a:p>
            <a:pPr/>
            <a:r>
              <a:t>Du 14 au 16 novembre</a:t>
            </a:r>
          </a:p>
        </p:txBody>
      </p:sp>
      <p:pic>
        <p:nvPicPr>
          <p:cNvPr id="172" name=""/>
          <p:cNvPicPr>
            <a:picLocks noChangeAspect="0"/>
          </p:cNvPicPr>
          <p:nvPr>
            <p:ph type="pic" idx="18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381000" y="381000"/>
            <a:ext cx="4876800" cy="6832600"/>
          </a:xfrm>
          <a:prstGeom prst="rect">
            <a:avLst/>
          </a:prstGeom>
          <a:ln w="9525">
            <a:round/>
          </a:ln>
        </p:spPr>
      </p:pic>
      <p:pic>
        <p:nvPicPr>
          <p:cNvPr id="173" name=""/>
          <p:cNvPicPr>
            <a:picLocks noChangeAspect="0"/>
          </p:cNvPicPr>
          <p:nvPr>
            <p:ph type="pic" idx="19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5308600" y="381000"/>
            <a:ext cx="2438400" cy="3429000"/>
          </a:xfrm>
          <a:prstGeom prst="rect">
            <a:avLst/>
          </a:prstGeom>
          <a:ln w="9525">
            <a:round/>
          </a:ln>
        </p:spPr>
      </p:pic>
      <p:pic>
        <p:nvPicPr>
          <p:cNvPr id="174" name=""/>
          <p:cNvPicPr>
            <a:picLocks noChangeAspect="0"/>
          </p:cNvPicPr>
          <p:nvPr>
            <p:ph type="pic" idx="20"/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308600" y="3784600"/>
            <a:ext cx="2438400" cy="3429000"/>
          </a:xfrm>
          <a:prstGeom prst="rect">
            <a:avLst/>
          </a:prstGeom>
          <a:ln w="9525">
            <a:round/>
          </a:ln>
        </p:spPr>
      </p:pic>
      <p:pic>
        <p:nvPicPr>
          <p:cNvPr id="175" name=""/>
          <p:cNvPicPr>
            <a:picLocks noChangeAspect="0"/>
          </p:cNvPicPr>
          <p:nvPr>
            <p:ph type="pic" idx="21"/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7797800" y="381000"/>
            <a:ext cx="4876800" cy="6832600"/>
          </a:xfrm>
          <a:prstGeom prst="rect">
            <a:avLst/>
          </a:prstGeom>
          <a:ln w="9525">
            <a:round/>
          </a:ln>
        </p:spPr>
      </p:pic>
      <p:sp>
        <p:nvSpPr>
          <p:cNvPr id="176" name="Shape 1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048"/>
            </a:lvl1pPr>
          </a:lstStyle>
          <a:p>
            <a:pPr/>
            <a:r>
              <a:t>SmartPatate</a:t>
            </a:r>
          </a:p>
        </p:txBody>
      </p:sp>
      <p:sp>
        <p:nvSpPr>
          <p:cNvPr id="177" name="Shape 1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1ère année cycle préparatoire 2016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title"/>
          </p:nvPr>
        </p:nvSpPr>
        <p:spPr>
          <a:xfrm>
            <a:off x="484232" y="-24547"/>
            <a:ext cx="5334001" cy="2438401"/>
          </a:xfrm>
          <a:prstGeom prst="rect">
            <a:avLst/>
          </a:prstGeom>
        </p:spPr>
        <p:txBody>
          <a:bodyPr/>
          <a:lstStyle/>
          <a:p>
            <a:pPr/>
            <a:r>
              <a:t>Expérience 1</a:t>
            </a:r>
          </a:p>
        </p:txBody>
      </p:sp>
      <p:sp>
        <p:nvSpPr>
          <p:cNvPr id="180" name="Shape 180"/>
          <p:cNvSpPr/>
          <p:nvPr>
            <p:ph type="body" sz="half" idx="4294967295"/>
          </p:nvPr>
        </p:nvSpPr>
        <p:spPr>
          <a:xfrm>
            <a:off x="484232" y="1287040"/>
            <a:ext cx="5334001" cy="5715001"/>
          </a:xfrm>
          <a:prstGeom prst="rect">
            <a:avLst/>
          </a:prstGeom>
        </p:spPr>
        <p:txBody>
          <a:bodyPr/>
          <a:lstStyle/>
          <a:p>
            <a:pPr marL="380999" indent="-380999">
              <a:spcBef>
                <a:spcPts val="2800"/>
              </a:spcBef>
              <a:buBlip>
                <a:blip r:embed="rId2"/>
              </a:buBlip>
              <a:defRPr sz="2500">
                <a:solidFill>
                  <a:srgbClr val="DCDEE0"/>
                </a:solidFill>
              </a:defRPr>
            </a:pPr>
            <a:r>
              <a:t>But : changer la fréquence et toucher l’électrode</a:t>
            </a:r>
          </a:p>
          <a:p>
            <a:pPr marL="380999" indent="-380999">
              <a:spcBef>
                <a:spcPts val="2800"/>
              </a:spcBef>
              <a:buBlip>
                <a:blip r:embed="rId2"/>
              </a:buBlip>
              <a:defRPr sz="2500">
                <a:solidFill>
                  <a:srgbClr val="DCDEE0"/>
                </a:solidFill>
              </a:defRPr>
            </a:pPr>
            <a:r>
              <a:t>Léger changement à partir de 300 000 Hz</a:t>
            </a:r>
          </a:p>
          <a:p>
            <a:pPr marL="380999" indent="-380999">
              <a:spcBef>
                <a:spcPts val="2800"/>
              </a:spcBef>
              <a:buBlip>
                <a:blip r:embed="rId2"/>
              </a:buBlip>
              <a:defRPr sz="2500">
                <a:solidFill>
                  <a:srgbClr val="DCDEE0"/>
                </a:solidFill>
              </a:defRPr>
            </a:pPr>
            <a:r>
              <a:t>Changement flagrant à très hautes fréquences (2-3 millions de Hz)</a:t>
            </a:r>
          </a:p>
        </p:txBody>
      </p:sp>
      <p:pic>
        <p:nvPicPr>
          <p:cNvPr id="181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1321529" y="5547070"/>
            <a:ext cx="3178217" cy="4299137"/>
          </a:xfrm>
          <a:prstGeom prst="rect">
            <a:avLst/>
          </a:prstGeom>
        </p:spPr>
      </p:pic>
      <p:sp>
        <p:nvSpPr>
          <p:cNvPr id="182" name="Shape 182"/>
          <p:cNvSpPr/>
          <p:nvPr/>
        </p:nvSpPr>
        <p:spPr>
          <a:xfrm>
            <a:off x="6753014" y="-24547"/>
            <a:ext cx="5334001" cy="243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lnSpc>
                <a:spcPct val="90000"/>
              </a:lnSpc>
              <a:defRPr cap="all" sz="7200">
                <a:solidFill>
                  <a:srgbClr val="DEDEDE"/>
                </a:solidFill>
              </a:defRPr>
            </a:lvl1pPr>
          </a:lstStyle>
          <a:p>
            <a:pPr/>
            <a:r>
              <a:t>Expérience 2</a:t>
            </a:r>
          </a:p>
        </p:txBody>
      </p:sp>
      <p:sp>
        <p:nvSpPr>
          <p:cNvPr id="183" name="Shape 183"/>
          <p:cNvSpPr/>
          <p:nvPr/>
        </p:nvSpPr>
        <p:spPr>
          <a:xfrm>
            <a:off x="6753013" y="476614"/>
            <a:ext cx="5334001" cy="571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380999" indent="-380999" algn="l">
              <a:spcBef>
                <a:spcPts val="2800"/>
              </a:spcBef>
              <a:buSzPct val="40000"/>
              <a:buBlip>
                <a:blip r:embed="rId2"/>
              </a:buBlip>
              <a:defRPr sz="2500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Grandes difficultés d’utilisation du programme « processing_graph »</a:t>
            </a:r>
          </a:p>
          <a:p>
            <a:pPr marL="380999" indent="-380999" algn="l">
              <a:spcBef>
                <a:spcPts val="2800"/>
              </a:spcBef>
              <a:buSzPct val="40000"/>
              <a:buBlip>
                <a:blip r:embed="rId2"/>
              </a:buBlip>
              <a:defRPr sz="2500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Diminution du signal lors du touché</a:t>
            </a:r>
          </a:p>
        </p:txBody>
      </p:sp>
      <p:pic>
        <p:nvPicPr>
          <p:cNvPr id="184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495976">
            <a:off x="8145552" y="4259004"/>
            <a:ext cx="4510981" cy="2438401"/>
          </a:xfrm>
          <a:prstGeom prst="rect">
            <a:avLst/>
          </a:prstGeom>
        </p:spPr>
      </p:pic>
      <p:pic>
        <p:nvPicPr>
          <p:cNvPr id="185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1236816">
            <a:off x="5660151" y="5448445"/>
            <a:ext cx="4736970" cy="2570350"/>
          </a:xfrm>
          <a:prstGeom prst="rect">
            <a:avLst/>
          </a:prstGeom>
        </p:spPr>
      </p:pic>
      <p:pic>
        <p:nvPicPr>
          <p:cNvPr id="186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693244" y="6811968"/>
            <a:ext cx="4744339" cy="2604940"/>
          </a:xfrm>
          <a:prstGeom prst="rect">
            <a:avLst/>
          </a:prstGeom>
        </p:spPr>
      </p:pic>
      <p:sp>
        <p:nvSpPr>
          <p:cNvPr id="187" name="Shape 187"/>
          <p:cNvSpPr/>
          <p:nvPr/>
        </p:nvSpPr>
        <p:spPr>
          <a:xfrm>
            <a:off x="5456037" y="8161148"/>
            <a:ext cx="2472614" cy="11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Résultats attendus</a:t>
            </a:r>
          </a:p>
        </p:txBody>
      </p:sp>
      <p:sp>
        <p:nvSpPr>
          <p:cNvPr id="188" name="Shape 188"/>
          <p:cNvSpPr/>
          <p:nvPr/>
        </p:nvSpPr>
        <p:spPr>
          <a:xfrm flipV="1">
            <a:off x="7495769" y="8200383"/>
            <a:ext cx="884335" cy="640421"/>
          </a:xfrm>
          <a:prstGeom prst="line">
            <a:avLst/>
          </a:prstGeom>
          <a:ln w="635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title"/>
          </p:nvPr>
        </p:nvSpPr>
        <p:spPr>
          <a:xfrm>
            <a:off x="446243" y="198587"/>
            <a:ext cx="5334001" cy="2288264"/>
          </a:xfrm>
          <a:prstGeom prst="rect">
            <a:avLst/>
          </a:prstGeom>
        </p:spPr>
        <p:txBody>
          <a:bodyPr/>
          <a:lstStyle/>
          <a:p>
            <a:pPr/>
            <a:r>
              <a:t>Le capteur et son circuit</a:t>
            </a:r>
          </a:p>
        </p:txBody>
      </p:sp>
      <p:pic>
        <p:nvPicPr>
          <p:cNvPr id="191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3634" y="5187345"/>
            <a:ext cx="12434813" cy="4346255"/>
          </a:xfrm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192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816403">
            <a:off x="7329528" y="1356585"/>
            <a:ext cx="5116673" cy="2964882"/>
          </a:xfrm>
          <a:prstGeom prst="rect">
            <a:avLst/>
          </a:prstGeom>
        </p:spPr>
      </p:pic>
      <p:pic>
        <p:nvPicPr>
          <p:cNvPr id="193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1115752">
            <a:off x="553205" y="2692966"/>
            <a:ext cx="2940952" cy="2288264"/>
          </a:xfrm>
          <a:prstGeom prst="rect">
            <a:avLst/>
          </a:prstGeom>
        </p:spPr>
      </p:pic>
      <p:pic>
        <p:nvPicPr>
          <p:cNvPr id="194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1331285">
            <a:off x="5538605" y="2358326"/>
            <a:ext cx="2940952" cy="2288264"/>
          </a:xfrm>
          <a:prstGeom prst="rect">
            <a:avLst/>
          </a:prstGeom>
        </p:spPr>
      </p:pic>
      <p:pic>
        <p:nvPicPr>
          <p:cNvPr id="195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43883">
            <a:off x="3101635" y="3223917"/>
            <a:ext cx="2940952" cy="2288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7448506" y="389749"/>
            <a:ext cx="4944302" cy="1069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cap="all" sz="6500">
                <a:solidFill>
                  <a:srgbClr val="DEDEDE"/>
                </a:solidFill>
              </a:defRPr>
            </a:lvl1pPr>
          </a:lstStyle>
          <a:p>
            <a:pPr/>
            <a:r>
              <a:t>Le prototype</a:t>
            </a:r>
          </a:p>
        </p:txBody>
      </p:sp>
      <p:pic>
        <p:nvPicPr>
          <p:cNvPr id="198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7565121" y="624606"/>
            <a:ext cx="4481798" cy="6043463"/>
          </a:xfrm>
          <a:prstGeom prst="rect">
            <a:avLst/>
          </a:prstGeom>
        </p:spPr>
      </p:pic>
      <p:sp>
        <p:nvSpPr>
          <p:cNvPr id="199" name="Shape 199"/>
          <p:cNvSpPr/>
          <p:nvPr/>
        </p:nvSpPr>
        <p:spPr>
          <a:xfrm>
            <a:off x="8354438" y="6512917"/>
            <a:ext cx="4447618" cy="232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rgbClr val="DCDEE0"/>
                </a:solidFill>
              </a:defRPr>
            </a:pPr>
            <a:r>
              <a:t>1 doigt = LED rouge</a:t>
            </a:r>
          </a:p>
          <a:p>
            <a:pPr>
              <a:defRPr>
                <a:solidFill>
                  <a:srgbClr val="DCDEE0"/>
                </a:solidFill>
              </a:defRPr>
            </a:pPr>
            <a:r>
              <a:t>2 doigts = LED verte</a:t>
            </a:r>
          </a:p>
          <a:p>
            <a:pPr>
              <a:defRPr>
                <a:solidFill>
                  <a:srgbClr val="DCDEE0"/>
                </a:solidFill>
              </a:defRPr>
            </a:pPr>
            <a:r>
              <a:t>Saisi à pleine main = LED bleu </a:t>
            </a:r>
          </a:p>
        </p:txBody>
      </p:sp>
      <p:pic>
        <p:nvPicPr>
          <p:cNvPr id="200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72825">
            <a:off x="622593" y="503993"/>
            <a:ext cx="6201610" cy="3241558"/>
          </a:xfrm>
          <a:prstGeom prst="rect">
            <a:avLst/>
          </a:prstGeom>
        </p:spPr>
      </p:pic>
      <p:pic>
        <p:nvPicPr>
          <p:cNvPr id="201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82370" y="4219387"/>
            <a:ext cx="5930521" cy="5038869"/>
          </a:xfrm>
          <a:prstGeom prst="rect">
            <a:avLst/>
          </a:prstGeom>
        </p:spPr>
      </p:pic>
      <p:pic>
        <p:nvPicPr>
          <p:cNvPr id="202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1360000">
            <a:off x="399136" y="4966893"/>
            <a:ext cx="2476143" cy="4399826"/>
          </a:xfrm>
          <a:prstGeom prst="rect">
            <a:avLst/>
          </a:prstGeom>
        </p:spPr>
      </p:pic>
      <p:pic>
        <p:nvPicPr>
          <p:cNvPr id="203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21540000">
            <a:off x="560683" y="3448011"/>
            <a:ext cx="3940565" cy="14212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9166803" y="5242998"/>
            <a:ext cx="2386045" cy="1180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cap="all" sz="7200">
                <a:solidFill>
                  <a:srgbClr val="DEDEDE"/>
                </a:solidFill>
              </a:defRPr>
            </a:lvl1pPr>
          </a:lstStyle>
          <a:p>
            <a:pPr/>
            <a:r>
              <a:t>Bilan</a:t>
            </a:r>
          </a:p>
        </p:txBody>
      </p:sp>
      <p:sp>
        <p:nvSpPr>
          <p:cNvPr id="206" name="Shape 206"/>
          <p:cNvSpPr/>
          <p:nvPr/>
        </p:nvSpPr>
        <p:spPr>
          <a:xfrm>
            <a:off x="349748" y="4166392"/>
            <a:ext cx="4353002" cy="64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Difficultés rencontrées </a:t>
            </a:r>
          </a:p>
        </p:txBody>
      </p:sp>
      <p:sp>
        <p:nvSpPr>
          <p:cNvPr id="207" name="Shape 207"/>
          <p:cNvSpPr/>
          <p:nvPr/>
        </p:nvSpPr>
        <p:spPr>
          <a:xfrm>
            <a:off x="455782" y="5039748"/>
            <a:ext cx="5483201" cy="1587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3200"/>
              </a:spcBef>
              <a:defRPr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Matériel</a:t>
            </a:r>
          </a:p>
          <a:p>
            <a:pPr>
              <a:spcBef>
                <a:spcPts val="3200"/>
              </a:spcBef>
              <a:defRPr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Programmes expérience 2</a:t>
            </a:r>
          </a:p>
        </p:txBody>
      </p:sp>
      <p:sp>
        <p:nvSpPr>
          <p:cNvPr id="208" name="Shape 208"/>
          <p:cNvSpPr/>
          <p:nvPr/>
        </p:nvSpPr>
        <p:spPr>
          <a:xfrm>
            <a:off x="511368" y="6911765"/>
            <a:ext cx="4029762" cy="64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Idées d’améliorations</a:t>
            </a:r>
          </a:p>
        </p:txBody>
      </p:sp>
      <p:sp>
        <p:nvSpPr>
          <p:cNvPr id="209" name="Shape 209"/>
          <p:cNvSpPr/>
          <p:nvPr/>
        </p:nvSpPr>
        <p:spPr>
          <a:xfrm>
            <a:off x="474858" y="7679365"/>
            <a:ext cx="9531250" cy="1587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3200"/>
              </a:spcBef>
              <a:defRPr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Répartition plus efficace des rôles </a:t>
            </a:r>
          </a:p>
          <a:p>
            <a:pPr algn="l">
              <a:spcBef>
                <a:spcPts val="3200"/>
              </a:spcBef>
              <a:defRPr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Trouver d’autres applications à la SmartPatate</a:t>
            </a:r>
          </a:p>
        </p:txBody>
      </p:sp>
      <p:sp>
        <p:nvSpPr>
          <p:cNvPr id="210" name="Shape 210"/>
          <p:cNvSpPr/>
          <p:nvPr/>
        </p:nvSpPr>
        <p:spPr>
          <a:xfrm>
            <a:off x="400328" y="501465"/>
            <a:ext cx="4783684" cy="64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Acquisitions personnelles</a:t>
            </a:r>
          </a:p>
        </p:txBody>
      </p:sp>
      <p:sp>
        <p:nvSpPr>
          <p:cNvPr id="211" name="Shape 211"/>
          <p:cNvSpPr/>
          <p:nvPr/>
        </p:nvSpPr>
        <p:spPr>
          <a:xfrm>
            <a:off x="412520" y="1283013"/>
            <a:ext cx="3493009" cy="253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3200"/>
              </a:spcBef>
              <a:defRPr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Autonomie</a:t>
            </a:r>
          </a:p>
          <a:p>
            <a:pPr algn="l">
              <a:spcBef>
                <a:spcPts val="3200"/>
              </a:spcBef>
              <a:defRPr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Connaissances </a:t>
            </a:r>
          </a:p>
          <a:p>
            <a:pPr algn="l">
              <a:spcBef>
                <a:spcPts val="3200"/>
              </a:spcBef>
              <a:defRPr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Rigueur </a:t>
            </a:r>
          </a:p>
        </p:txBody>
      </p:sp>
      <p:pic>
        <p:nvPicPr>
          <p:cNvPr id="212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06161" y="1474742"/>
            <a:ext cx="5765515" cy="3089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Blueprint">
  <a:themeElements>
    <a:clrScheme name="Blueprint">
      <a:dk1>
        <a:srgbClr val="AB7655"/>
      </a:dk1>
      <a:lt1>
        <a:srgbClr val="558AAB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ueprint">
  <a:themeElements>
    <a:clrScheme name="Bluepri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